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8"/>
  </p:normalViewPr>
  <p:slideViewPr>
    <p:cSldViewPr snapToGrid="0">
      <p:cViewPr varScale="1">
        <p:scale>
          <a:sx n="104" d="100"/>
          <a:sy n="104" d="100"/>
        </p:scale>
        <p:origin x="232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14F88-8D75-7731-F042-0196F0ADBE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386450-9810-C1B9-7F70-1AE1895FA2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661C0F-18F4-A40B-6DAC-F0E2845C9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2EBBC-83ED-B44B-AB5C-522B9062221A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36D04F-7D5C-8BE6-DED4-9F03FF9C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8B24AE-20EE-7E9A-3BAD-6B3D6DB40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1EA5F-3D08-5349-A047-B54465EDEC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621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920BA-BC30-65C3-8BC8-C69352208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1B4A4-2A3E-0DF9-CAA0-D4AEACCC32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E377F4-E0F3-91C5-E4DB-4CA811AB3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2EBBC-83ED-B44B-AB5C-522B9062221A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9978A6-5960-7F37-60CB-0D59D0DB6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4C704A-E380-A6BA-1008-51785CBE2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1EA5F-3D08-5349-A047-B54465EDEC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466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1E157-DBD4-1540-E660-6FAD1DFD2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7A599B-6300-021F-1D42-BD4CE46980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DF9651-59A3-C5EA-14CD-5F1ED7DD6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2EBBC-83ED-B44B-AB5C-522B9062221A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8193D4-9E05-CBB5-FDC6-DA3373AD0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E9D2FA-04DE-8E0B-EE03-AD9270D3A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1EA5F-3D08-5349-A047-B54465EDEC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89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7D1DA-3BD2-5D8B-18D9-0CD23C05D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AF5A8F-1F86-12F5-E115-2A91FCAAA9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35CE6D-57A9-270F-7EAC-13230A4670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01C76B-DA5E-EB52-5CE2-4A601C0E5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2EBBC-83ED-B44B-AB5C-522B9062221A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4F9750-0FB2-8651-D28E-8266A8DF6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E0478A-E002-1209-1FF0-282E4924A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1EA5F-3D08-5349-A047-B54465EDEC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816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37111-EC5D-718D-EF4E-FC55D3EE6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98CDDC-D46E-BF11-617D-95FC72FE8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14012E-E7D4-8D06-3470-62C5F5AD89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71365B-5456-A24E-2845-2B65FB2ED3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41E1F6-4FCB-EA2B-EE78-D18A741414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B4FAB5-98DD-60F7-8887-EDEA5C07C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2EBBC-83ED-B44B-AB5C-522B9062221A}" type="datetimeFigureOut">
              <a:rPr lang="en-US" smtClean="0"/>
              <a:t>10/6/26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41EFD2-FA9E-C396-B1B0-3A1422F7F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1821C1-59FA-874D-4698-9D61C2225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1EA5F-3D08-5349-A047-B54465EDEC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807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2F4B0-C68C-C936-E21D-497C2853D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17831F-EC69-2170-52BB-C54C91E43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2EBBC-83ED-B44B-AB5C-522B9062221A}" type="datetimeFigureOut">
              <a:rPr lang="en-US" smtClean="0"/>
              <a:t>10/6/26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379B1E-B541-EC55-5D86-BDAC8D803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F68808-1AC3-0992-735B-48EFBB35F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1EA5F-3D08-5349-A047-B54465EDEC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908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5F2495-70BB-4708-8251-E91C8DE6D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2EBBC-83ED-B44B-AB5C-522B9062221A}" type="datetimeFigureOut">
              <a:rPr lang="en-US" smtClean="0"/>
              <a:t>10/6/26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CFFC37-CC6F-DF23-2385-C43C2E655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DD2521-0A86-C948-B23E-8DCE43848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1EA5F-3D08-5349-A047-B54465EDEC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77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CF355-8648-B0F5-CB54-5AF49F5D8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6B397-8BA6-BDB0-C6D0-56FEBEAD0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316C4F-F4AF-F06B-3A9E-1BB2149D18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8253F7-4EA2-4C47-DFE0-6E7839BFF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2EBBC-83ED-B44B-AB5C-522B9062221A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64D6E8-DF77-880B-643C-BA3AF994B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357028-D83F-96D5-7BB7-4756AB3D6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1EA5F-3D08-5349-A047-B54465EDEC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88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D2D6A-0393-9E56-583A-09B300286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C61AD8-51D6-9597-751C-BECC848A1FDF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FDDB7A-85F1-725C-D5CB-EAF03DCF3D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2AC64D-1014-5B44-447F-B29960190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2EBBC-83ED-B44B-AB5C-522B9062221A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4D1CE4-51AE-F28C-E9ED-2251F065F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359B73-B56C-AB06-3D82-D01511BFC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1EA5F-3D08-5349-A047-B54465EDEC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577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2ED58-0983-E2E4-3670-8F4EABBF5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C819CF-106A-6BD9-41E6-4BD18196E3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CD70E6-3A87-9560-F0A0-48465248E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2EBBC-83ED-B44B-AB5C-522B9062221A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CC45A-867D-537D-6D19-B460C61A0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DCAF7-7FD9-33E3-2585-83B0C2F85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1EA5F-3D08-5349-A047-B54465EDEC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05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A5ADDF-C3CD-1EB1-B290-11EFC022F3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5A4C2E-05E0-573B-FF8A-A379D1EB36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C75D66-748F-5F1A-A199-A540BC1EA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2EBBC-83ED-B44B-AB5C-522B9062221A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7D2F81-072F-C439-3FE4-64ED2E481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CA6587-D188-A223-E875-8B5C6498B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1EA5F-3D08-5349-A047-B54465EDEC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665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C220EE-68C8-E547-912C-971D9D4C4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B60AF9-8FFB-78C1-A260-1B7EA7D539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9D932-FC89-4899-4DF2-7732ECE586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D2EBBC-83ED-B44B-AB5C-522B9062221A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044147-9F76-B3DC-710B-7DE4ADFA4E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11EB06-3775-C2E8-E4EE-0EE4552770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41EA5F-3D08-5349-A047-B54465EDEC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465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C55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2404F6-0690-747F-4B19-0A793CC60D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7574" y="643467"/>
            <a:ext cx="4456852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596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EBAA4-661D-BD11-5AB2-50232AF55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103" y="67407"/>
            <a:ext cx="10068696" cy="655601"/>
          </a:xfrm>
        </p:spPr>
        <p:txBody>
          <a:bodyPr>
            <a:normAutofit/>
          </a:bodyPr>
          <a:lstStyle/>
          <a:p>
            <a:r>
              <a:rPr lang="en-US" sz="2800" b="1" dirty="0"/>
              <a:t>What would complementary therapies look like in practice?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32A19E-7C0E-DD13-A85E-6E743ED6D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9677" y="770177"/>
            <a:ext cx="6593310" cy="602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167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E9827-ED01-3F3D-97F4-E3D9D855B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000" b="1" dirty="0"/>
              <a:t>What should people with GBM know about a low-carbohydrate, high-healthy-fat diet?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A154358-76CD-578E-4043-131FE64C59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516912"/>
            <a:ext cx="77724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615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74948-B90D-AAF4-8A97-D86C6CEFC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What can restore neurological function and improve quality of life?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89DA9B-3F1F-E5F3-87E9-1CB2F30E1E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2620" y="1311275"/>
            <a:ext cx="77724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569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33</Words>
  <Application>Microsoft Macintosh PowerPoint</Application>
  <PresentationFormat>Widescreen</PresentationFormat>
  <Paragraphs>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PowerPoint Presentation</vt:lpstr>
      <vt:lpstr>What would complementary therapies look like in practice?</vt:lpstr>
      <vt:lpstr>What should people with GBM know about a low-carbohydrate, high-healthy-fat diet?</vt:lpstr>
      <vt:lpstr>What can restore neurological function and improve quality of life?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Soma Sengupta</dc:creator>
  <cp:lastModifiedBy>Soma Sengupta</cp:lastModifiedBy>
  <cp:revision>1</cp:revision>
  <dcterms:created xsi:type="dcterms:W3CDTF">2026-10-06T19:56:15Z</dcterms:created>
  <dcterms:modified xsi:type="dcterms:W3CDTF">2026-10-06T20:11:28Z</dcterms:modified>
</cp:coreProperties>
</file>